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10515600" cy="7010400"/>
  <p:notesSz cx="6858000" cy="9144000"/>
  <p:embeddedFontLst>
    <p:embeddedFont>
      <p:font typeface="Futura PT" panose="020B0602020204020303" pitchFamily="34" charset="-79"/>
      <p:regular r:id="rId5"/>
    </p:embeddedFont>
    <p:embeddedFont>
      <p:font typeface="Open Sans Bold" panose="020B0806030504020204" pitchFamily="34" charset="0"/>
      <p:regular r:id="rId6"/>
      <p:bold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54" autoAdjust="0"/>
  </p:normalViewPr>
  <p:slideViewPr>
    <p:cSldViewPr>
      <p:cViewPr varScale="1">
        <p:scale>
          <a:sx n="101" d="100"/>
          <a:sy n="101" d="100"/>
        </p:scale>
        <p:origin x="1536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ableStyles" Target="tableStyles.xml"/><Relationship Id="rId5" Type="http://schemas.openxmlformats.org/officeDocument/2006/relationships/font" Target="fonts/font1.fntdata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52BCE-3E3D-304F-A926-08155B610097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F3EB4-6D02-0947-A888-EAC24AF862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82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42022" y="1122179"/>
            <a:ext cx="12165315" cy="4652115"/>
            <a:chOff x="0" y="0"/>
            <a:chExt cx="4359774" cy="16672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59774" cy="1667213"/>
            </a:xfrm>
            <a:custGeom>
              <a:avLst/>
              <a:gdLst/>
              <a:ahLst/>
              <a:cxnLst/>
              <a:rect l="l" t="t" r="r" b="b"/>
              <a:pathLst>
                <a:path w="4359774" h="1667213">
                  <a:moveTo>
                    <a:pt x="0" y="0"/>
                  </a:moveTo>
                  <a:lnTo>
                    <a:pt x="4359774" y="0"/>
                  </a:lnTo>
                  <a:lnTo>
                    <a:pt x="4359774" y="1667213"/>
                  </a:lnTo>
                  <a:lnTo>
                    <a:pt x="0" y="1667213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4359774" cy="16862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0" name="TextBox 10"/>
          <p:cNvSpPr txBox="1"/>
          <p:nvPr/>
        </p:nvSpPr>
        <p:spPr>
          <a:xfrm>
            <a:off x="3930967" y="2894822"/>
            <a:ext cx="2653665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15873" y="202355"/>
            <a:ext cx="2406555" cy="698392"/>
            <a:chOff x="0" y="0"/>
            <a:chExt cx="862455" cy="25028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734857" y="357202"/>
            <a:ext cx="1568585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303016"/>
            <a:ext cx="10515600" cy="4471278"/>
          </a:xfrm>
          <a:custGeom>
            <a:avLst/>
            <a:gdLst/>
            <a:ahLst/>
            <a:cxnLst/>
            <a:rect l="l" t="t" r="r" b="b"/>
            <a:pathLst>
              <a:path w="10515600" h="4471278">
                <a:moveTo>
                  <a:pt x="0" y="0"/>
                </a:moveTo>
                <a:lnTo>
                  <a:pt x="10515600" y="0"/>
                </a:lnTo>
                <a:lnTo>
                  <a:pt x="10515600" y="4471278"/>
                </a:lnTo>
                <a:lnTo>
                  <a:pt x="0" y="44712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26" b="-75559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-3182680" y="-75652"/>
            <a:ext cx="4129592" cy="4129592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83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7199537" y="116614"/>
            <a:ext cx="2276095" cy="869873"/>
          </a:xfrm>
          <a:custGeom>
            <a:avLst/>
            <a:gdLst/>
            <a:ahLst/>
            <a:cxnLst/>
            <a:rect l="l" t="t" r="r" b="b"/>
            <a:pathLst>
              <a:path w="2276095" h="869873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39475" r="-2345" b="-49762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7" name="Group 7"/>
          <p:cNvGrpSpPr/>
          <p:nvPr/>
        </p:nvGrpSpPr>
        <p:grpSpPr>
          <a:xfrm>
            <a:off x="1207910" y="202355"/>
            <a:ext cx="2406555" cy="698392"/>
            <a:chOff x="0" y="0"/>
            <a:chExt cx="862455" cy="25028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62455" cy="250288"/>
            </a:xfrm>
            <a:custGeom>
              <a:avLst/>
              <a:gdLst/>
              <a:ahLst/>
              <a:cxnLst/>
              <a:rect l="l" t="t" r="r" b="b"/>
              <a:pathLst>
                <a:path w="862455" h="250288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92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653663" y="357202"/>
            <a:ext cx="1515047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2000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logo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2749071" y="6453304"/>
            <a:ext cx="4948712" cy="232261"/>
            <a:chOff x="0" y="0"/>
            <a:chExt cx="1115489" cy="5235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15489" cy="52354"/>
            </a:xfrm>
            <a:custGeom>
              <a:avLst/>
              <a:gdLst/>
              <a:ahLst/>
              <a:cxnLst/>
              <a:rect l="l" t="t" r="r" b="b"/>
              <a:pathLst>
                <a:path w="1115489" h="52354">
                  <a:moveTo>
                    <a:pt x="0" y="0"/>
                  </a:moveTo>
                  <a:lnTo>
                    <a:pt x="1115489" y="0"/>
                  </a:lnTo>
                  <a:lnTo>
                    <a:pt x="1115489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1115489" cy="71404"/>
            </a:xfrm>
            <a:prstGeom prst="rect">
              <a:avLst/>
            </a:prstGeom>
          </p:spPr>
          <p:txBody>
            <a:bodyPr lIns="36920" tIns="36920" rIns="36920" bIns="36920" rtlCol="0" anchor="ctr"/>
            <a:lstStyle/>
            <a:p>
              <a:pPr algn="ctr">
                <a:lnSpc>
                  <a:spcPts val="1627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0" y="6020404"/>
            <a:ext cx="10515600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62"/>
              </a:lnSpc>
            </a:pPr>
            <a:r>
              <a:rPr lang="en-US" sz="4582" b="1" dirty="0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</Words>
  <Application>Microsoft Macintosh PowerPoint</Application>
  <PresentationFormat>Personnalisé</PresentationFormat>
  <Paragraphs>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Open Sans Bold</vt:lpstr>
      <vt:lpstr>Aptos</vt:lpstr>
      <vt:lpstr>Arial</vt:lpstr>
      <vt:lpstr>Futura PT</vt:lpstr>
      <vt:lpstr>Calibri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Publication RS BP (version finale) </dc:title>
  <cp:lastModifiedBy>Eleana Gomez</cp:lastModifiedBy>
  <cp:revision>5</cp:revision>
  <dcterms:created xsi:type="dcterms:W3CDTF">2006-08-16T00:00:00Z</dcterms:created>
  <dcterms:modified xsi:type="dcterms:W3CDTF">2024-07-10T14:58:55Z</dcterms:modified>
  <dc:identifier>DAGHLiigf7Y</dc:identifier>
</cp:coreProperties>
</file>